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59" r:id="rId7"/>
    <p:sldId id="260" r:id="rId8"/>
    <p:sldId id="261" r:id="rId9"/>
    <p:sldId id="265" r:id="rId10"/>
    <p:sldId id="264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9642F3-2C6F-4041-9FE7-C2753434B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F0A6987-0E41-4387-85A9-C4B63B644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9C252A-D771-4403-B935-A46027CA1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ED42-F282-4DE7-B618-562D9C1F0738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5C99E0-FB4B-40DF-814E-4CF220253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DD24C6-8F65-4D5C-AFD0-CCE62137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64EB-21F7-4837-8929-6EF32094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70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63DA2-6B9B-4CCA-BAA5-904EE20E0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042FF46-929C-40D6-8F08-3B0B40C98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105B8E-4625-49BA-8090-BE467E19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ED42-F282-4DE7-B618-562D9C1F0738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2F774E-7D29-4730-89DF-E0601071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19718F-DEDC-47BA-B64A-D3D35B37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64EB-21F7-4837-8929-6EF32094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5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C34C9F2-FB48-4DE3-864E-09761D2A4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F81E8A0-FDA8-4EDF-A1B6-E3E052285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59DED4-A235-48E5-B9BD-76654D0E2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ED42-F282-4DE7-B618-562D9C1F0738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0E2D33-6001-42A9-A274-1436C3EB5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FBA73C-06EA-4677-85B2-5887D3AE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64EB-21F7-4837-8929-6EF32094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47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37612C-A2AC-4592-B59A-DCD9FD4E9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F7AC0C-BC31-4824-A8AD-1DBC4A02B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4FFD24-B67A-4319-B228-0B6078A8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ED42-F282-4DE7-B618-562D9C1F0738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B5C403-638F-4F42-B5DC-CC17977E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DAF03D-CE70-4436-8F2B-1FF173628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64EB-21F7-4837-8929-6EF32094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71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E510A7-EC6A-40D2-82C8-26772099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017298-FFD7-4C9E-96E7-B51089176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DC50BD-C694-4078-A503-543F3511A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ED42-F282-4DE7-B618-562D9C1F0738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6588B-BB82-412C-98BB-D0CAB04D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0CB7605-170F-4B5A-88E6-4412649F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64EB-21F7-4837-8929-6EF32094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0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AFAC72-5753-405C-90AA-A9776EA4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DD3EF3-457E-4F3E-9B25-336EF66E6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2048EAE-E167-42AA-BC11-F8228BBDC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46EC92-58C5-4D97-AD7B-DDA3DB94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ED42-F282-4DE7-B618-562D9C1F0738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4CDAC8-21BC-4F5C-BA5E-1AA0A094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7E9791D-2402-480F-A0C3-65CE87EE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64EB-21F7-4837-8929-6EF32094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0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826424-8745-4560-B568-1F33C47C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63C999-4F68-4836-8FCF-6DC2A3F3C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DD4F04D-1836-4326-A3B6-ADA1349707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168F518-60DF-467B-A696-36FDEAC3B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028FD2D-D1DA-4B05-BEE5-82A2506D1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03E48B1-571B-4BE5-9BF8-956CAD0B8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ED42-F282-4DE7-B618-562D9C1F0738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B4833DD-4F14-44C9-AB3B-00F988D4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EE94B29-7E41-45B9-93B3-D4DBD4607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64EB-21F7-4837-8929-6EF32094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31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A6D487-D7A8-4296-BFE1-DDBBBE9EE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9D38ECD-419F-4BF2-8159-6D009A977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ED42-F282-4DE7-B618-562D9C1F0738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5D25E74-E72C-473A-88F0-70F7CF3E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B323AF4-8A00-4F81-8F9A-A1CE8054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64EB-21F7-4837-8929-6EF32094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84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633984C-48A0-4ED4-8601-9ABECFD9D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ED42-F282-4DE7-B618-562D9C1F0738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F394F4D-B7AE-4CDD-BDC8-1927D9F1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3BF538-3359-47A4-BEB4-E9E992B01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64EB-21F7-4837-8929-6EF32094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80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1B0ABB-925A-4C0E-B334-8FD12E44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E47647-8CB0-4696-8638-438D63A0C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60F0B29-6408-47F9-B816-8036AE1E4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B51CC1B-C9B8-4597-9913-2920BDB65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ED42-F282-4DE7-B618-562D9C1F0738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662E9B3-6D39-4137-8F66-C440123A6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9674F92-B7C0-465D-B6B2-153EAA66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64EB-21F7-4837-8929-6EF32094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6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DDEB37-943F-40AD-B95F-B3DD6175C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7A92BAD-4F58-458A-A534-9C9106BE4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39620A5-06ED-4F3B-9A5F-6854C7B5A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38B518F-ADC6-4771-98D6-4058CC50F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7ED42-F282-4DE7-B618-562D9C1F0738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2711EA2-5F09-439F-A38F-A2E2E3D2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4BAE028-9B1A-43DA-A4AF-AB66396AB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64EB-21F7-4837-8929-6EF32094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2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36E14-3656-4C39-9E19-E1420247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22EF2F-F16A-4F61-88CE-637EA953B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1D53E1-4628-4502-86D3-D6293B5126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7ED42-F282-4DE7-B618-562D9C1F0738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4665CC-798E-4C1D-AE44-7B83A78B4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A7F492-DF2C-4A97-BDFC-F154445B9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E64EB-21F7-4837-8929-6EF3209483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CD147A00-341C-49D8-8B66-8233363B4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5" r="18924"/>
          <a:stretch/>
        </p:blipFill>
        <p:spPr bwMode="auto">
          <a:xfrm>
            <a:off x="874644" y="0"/>
            <a:ext cx="9833113" cy="516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63CBE0-A3B8-42AB-B64B-974B0505E5D0}"/>
              </a:ext>
            </a:extLst>
          </p:cNvPr>
          <p:cNvSpPr txBox="1"/>
          <p:nvPr/>
        </p:nvSpPr>
        <p:spPr>
          <a:xfrm>
            <a:off x="2054087" y="5062331"/>
            <a:ext cx="7596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Arial Black" panose="020B0A04020102020204" pitchFamily="34" charset="0"/>
              </a:rPr>
              <a:t>Что такое проектная работа?</a:t>
            </a:r>
          </a:p>
        </p:txBody>
      </p:sp>
    </p:spTree>
    <p:extLst>
      <p:ext uri="{BB962C8B-B14F-4D97-AF65-F5344CB8AC3E}">
        <p14:creationId xmlns:p14="http://schemas.microsoft.com/office/powerpoint/2010/main" val="931230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>
            <a:extLst>
              <a:ext uri="{FF2B5EF4-FFF2-40B4-BE49-F238E27FC236}">
                <a16:creationId xmlns:a16="http://schemas.microsoft.com/office/drawing/2014/main" xmlns="" id="{DBFC385D-E0E2-4454-BBC5-C51AB0839B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0" y="173314"/>
            <a:ext cx="5707392" cy="279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xmlns="" id="{754323EA-84C3-408D-83BD-EEBDA4C0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44" y="337929"/>
            <a:ext cx="4969196" cy="279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xmlns="" id="{CDBC320A-D2A4-4727-B6AC-9E87B064E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1" y="3082372"/>
            <a:ext cx="5140802" cy="360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>
            <a:extLst>
              <a:ext uri="{FF2B5EF4-FFF2-40B4-BE49-F238E27FC236}">
                <a16:creationId xmlns:a16="http://schemas.microsoft.com/office/drawing/2014/main" xmlns="" id="{4A3C65AD-32BB-486D-9BE9-A6AAE7FB4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958" y="3558239"/>
            <a:ext cx="3856382" cy="309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48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A712C0-4354-4C4C-BC65-EC47C3705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55A4FB36-CA3F-4CA8-A674-8341ED7D59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61453"/>
            <a:ext cx="10515600" cy="642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95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4E4866-2AF1-4DB3-8984-433A3EA89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56E2F41-3518-44EE-A0C9-F9998025F5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" y="307463"/>
            <a:ext cx="11887199" cy="635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386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C54006-8CA2-444B-BB94-156A70B72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8762AFAD-DAC4-489F-9341-2548398404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0" y="132309"/>
            <a:ext cx="11794434" cy="672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817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F42917-40D1-4F6B-8677-3CD6B269E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CD84164A-9435-4773-9FA4-E3AB4CBFAA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251791"/>
            <a:ext cx="11688417" cy="637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5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FC6A4C-D2CF-464A-8146-BDACDEBF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615501C9-580B-44CA-A4CB-D537565C66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3" y="365125"/>
            <a:ext cx="11582400" cy="628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27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33A639-702D-44EB-960F-0FD60CD8C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Участники проекта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89BAF5AE-62B1-40F0-A9D0-12C0CEEC94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444" y="2319129"/>
            <a:ext cx="3597225" cy="32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xmlns="" id="{3712D1F3-0FC2-45D9-9AC1-FFE142EBC7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xmlns="" id="{3C8F1385-D54A-44EC-ABF5-3E1C964AB1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" b="13043"/>
          <a:stretch/>
        </p:blipFill>
        <p:spPr bwMode="auto">
          <a:xfrm>
            <a:off x="3379787" y="3378614"/>
            <a:ext cx="5127625" cy="311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xmlns="" id="{6FD75469-2344-443B-938A-3E72E785E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81" b="2514"/>
          <a:stretch/>
        </p:blipFill>
        <p:spPr bwMode="auto">
          <a:xfrm>
            <a:off x="436331" y="1801611"/>
            <a:ext cx="2426139" cy="469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40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A782EF-6FA9-4748-9C21-AB8E45446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E75FED31-4032-46B7-BF4B-068A120739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265043"/>
            <a:ext cx="1170167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44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77BB72-1199-4F75-B9B3-689B43A41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A10A630A-7AAF-42D3-913D-08C017768D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6" y="365125"/>
            <a:ext cx="11569148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09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8C64F9-6662-40C3-A9BF-2AE8AB78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45F4F00D-37BB-4FBE-A144-586C0DEE7A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73" y="365125"/>
            <a:ext cx="11650492" cy="623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733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Участники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VectorLabs</dc:creator>
  <cp:lastModifiedBy>Admin</cp:lastModifiedBy>
  <cp:revision>6</cp:revision>
  <dcterms:created xsi:type="dcterms:W3CDTF">2024-02-28T21:34:36Z</dcterms:created>
  <dcterms:modified xsi:type="dcterms:W3CDTF">2024-03-01T07:06:50Z</dcterms:modified>
</cp:coreProperties>
</file>